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7" r:id="rId3"/>
    <p:sldId id="273" r:id="rId4"/>
    <p:sldId id="272" r:id="rId5"/>
    <p:sldId id="271" r:id="rId6"/>
    <p:sldId id="270" r:id="rId7"/>
    <p:sldId id="269" r:id="rId8"/>
    <p:sldId id="25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A6A2"/>
    <a:srgbClr val="80BB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5850" autoAdjust="0"/>
  </p:normalViewPr>
  <p:slideViewPr>
    <p:cSldViewPr snapToGrid="0" snapToObjects="1">
      <p:cViewPr varScale="1">
        <p:scale>
          <a:sx n="122" d="100"/>
          <a:sy n="122" d="100"/>
        </p:scale>
        <p:origin x="696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012D1-5939-5141-9B99-3584F8F4AE9E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488AA-8F62-9240-B983-CBECCE58D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52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488AA-8F62-9240-B983-CBECCE58DF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13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  <a:p>
            <a:endParaRPr lang="en-US" dirty="0"/>
          </a:p>
          <a:p>
            <a:r>
              <a:rPr lang="en-US" dirty="0"/>
              <a:t>1600 Coffee shops</a:t>
            </a:r>
          </a:p>
          <a:p>
            <a:endParaRPr lang="en-US" dirty="0"/>
          </a:p>
          <a:p>
            <a:r>
              <a:rPr lang="en-US" dirty="0"/>
              <a:t>Currently spending €500 pm</a:t>
            </a:r>
          </a:p>
          <a:p>
            <a:endParaRPr lang="en-US" dirty="0"/>
          </a:p>
          <a:p>
            <a:r>
              <a:rPr lang="en-US" dirty="0"/>
              <a:t>1.6 million smartphone users</a:t>
            </a:r>
          </a:p>
          <a:p>
            <a:endParaRPr lang="en-US" dirty="0"/>
          </a:p>
          <a:p>
            <a:r>
              <a:rPr lang="en-US" dirty="0"/>
              <a:t>72% use their</a:t>
            </a:r>
            <a:r>
              <a:rPr lang="en-US" baseline="0" dirty="0"/>
              <a:t> </a:t>
            </a:r>
            <a:r>
              <a:rPr lang="en-US" dirty="0"/>
              <a:t>smartphone in restaurants</a:t>
            </a:r>
            <a:r>
              <a:rPr lang="en-US" baseline="0" dirty="0"/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488AA-8F62-9240-B983-CBECCE58DF7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9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Benifits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488AA-8F62-9240-B983-CBECCE58DF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9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Benifits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488AA-8F62-9240-B983-CBECCE58DF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9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EPOS Integration</a:t>
            </a:r>
          </a:p>
          <a:p>
            <a:endParaRPr lang="en-US" dirty="0"/>
          </a:p>
          <a:p>
            <a:r>
              <a:rPr lang="en-US" dirty="0"/>
              <a:t>Pre</a:t>
            </a:r>
            <a:r>
              <a:rPr lang="en-US" baseline="0" dirty="0"/>
              <a:t> Order &amp; Payment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488AA-8F62-9240-B983-CBECCE58DF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9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Display</a:t>
            </a:r>
          </a:p>
          <a:p>
            <a:endParaRPr lang="en-US" dirty="0"/>
          </a:p>
          <a:p>
            <a:r>
              <a:rPr lang="en-US" dirty="0"/>
              <a:t>Versatile till integration </a:t>
            </a:r>
          </a:p>
          <a:p>
            <a:endParaRPr lang="en-US" dirty="0"/>
          </a:p>
          <a:p>
            <a:r>
              <a:rPr lang="en-US" dirty="0"/>
              <a:t>Quick and easy set up</a:t>
            </a:r>
          </a:p>
          <a:p>
            <a:endParaRPr lang="en-US" dirty="0"/>
          </a:p>
          <a:p>
            <a:r>
              <a:rPr lang="en-US" dirty="0"/>
              <a:t>Eye catching display</a:t>
            </a:r>
          </a:p>
          <a:p>
            <a:endParaRPr lang="en-US" dirty="0"/>
          </a:p>
          <a:p>
            <a:r>
              <a:rPr lang="en-US" dirty="0"/>
              <a:t>Brand enforcement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488AA-8F62-9240-B983-CBECCE58DF7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9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Benifits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488AA-8F62-9240-B983-CBECCE58DF7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9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488AA-8F62-9240-B983-CBECCE58DF7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13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ga-I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68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243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05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65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41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19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810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32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44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ga-I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81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ga-I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ga-IE"/>
              <a:t>Click to edit Master text styles</a:t>
            </a:r>
          </a:p>
          <a:p>
            <a:pPr lvl="1"/>
            <a:r>
              <a:rPr lang="ga-IE"/>
              <a:t>Second level</a:t>
            </a:r>
          </a:p>
          <a:p>
            <a:pPr lvl="2"/>
            <a:r>
              <a:rPr lang="ga-IE"/>
              <a:t>Third level</a:t>
            </a:r>
          </a:p>
          <a:p>
            <a:pPr lvl="3"/>
            <a:r>
              <a:rPr lang="ga-IE"/>
              <a:t>Fourth level</a:t>
            </a:r>
          </a:p>
          <a:p>
            <a:pPr lvl="4"/>
            <a:r>
              <a:rPr lang="ga-I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513CDA-3642-7F49-AF09-0F5040E8E897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1B969-A647-654B-B101-297A7722C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415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0955" y="-1"/>
            <a:ext cx="10605910" cy="697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24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848" y="5791574"/>
            <a:ext cx="2797226" cy="78692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r="74637"/>
          <a:stretch/>
        </p:blipFill>
        <p:spPr>
          <a:xfrm>
            <a:off x="1537516" y="3378988"/>
            <a:ext cx="2319218" cy="24125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7326" r="51991"/>
          <a:stretch/>
        </p:blipFill>
        <p:spPr>
          <a:xfrm>
            <a:off x="5218242" y="1118265"/>
            <a:ext cx="1891268" cy="24125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74580"/>
          <a:stretch/>
        </p:blipFill>
        <p:spPr>
          <a:xfrm>
            <a:off x="1532339" y="1118265"/>
            <a:ext cx="2324395" cy="24125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8390" y="331338"/>
            <a:ext cx="24073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59A6A2"/>
                </a:solidFill>
              </a:rPr>
              <a:t>The Market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48915" t="14888" r="25571"/>
          <a:stretch/>
        </p:blipFill>
        <p:spPr>
          <a:xfrm>
            <a:off x="4997363" y="3530851"/>
            <a:ext cx="2333022" cy="205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27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848" y="5791574"/>
            <a:ext cx="2797226" cy="78692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r="74637"/>
          <a:stretch/>
        </p:blipFill>
        <p:spPr>
          <a:xfrm>
            <a:off x="1537516" y="3378988"/>
            <a:ext cx="2319218" cy="24125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7326" r="51991"/>
          <a:stretch/>
        </p:blipFill>
        <p:spPr>
          <a:xfrm>
            <a:off x="5218242" y="1118265"/>
            <a:ext cx="1891268" cy="24125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74580"/>
          <a:stretch/>
        </p:blipFill>
        <p:spPr>
          <a:xfrm>
            <a:off x="1532339" y="1118265"/>
            <a:ext cx="2324395" cy="24125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8390" y="331338"/>
            <a:ext cx="3717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59A6A2"/>
                </a:solidFill>
              </a:rPr>
              <a:t>Customer Benefits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48915" t="14888" r="25571"/>
          <a:stretch/>
        </p:blipFill>
        <p:spPr>
          <a:xfrm>
            <a:off x="4997363" y="3530851"/>
            <a:ext cx="2333022" cy="205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7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848" y="5791574"/>
            <a:ext cx="2797226" cy="7869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8390" y="331338"/>
            <a:ext cx="20166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59A6A2"/>
                </a:solidFill>
              </a:rPr>
              <a:t>The Plans</a:t>
            </a:r>
          </a:p>
        </p:txBody>
      </p:sp>
      <p:pic>
        <p:nvPicPr>
          <p:cNvPr id="8" name="Picture 7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095"/>
          <a:stretch/>
        </p:blipFill>
        <p:spPr>
          <a:xfrm>
            <a:off x="1384936" y="1571625"/>
            <a:ext cx="1587475" cy="3714750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05" r="49918"/>
          <a:stretch/>
        </p:blipFill>
        <p:spPr>
          <a:xfrm>
            <a:off x="2972411" y="1571625"/>
            <a:ext cx="1604822" cy="3714750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2" r="25419"/>
          <a:stretch/>
        </p:blipFill>
        <p:spPr>
          <a:xfrm>
            <a:off x="4577233" y="1571625"/>
            <a:ext cx="1561615" cy="3714750"/>
          </a:xfrm>
          <a:prstGeom prst="rect">
            <a:avLst/>
          </a:prstGeom>
        </p:spPr>
      </p:pic>
      <p:pic>
        <p:nvPicPr>
          <p:cNvPr id="12" name="Picture 11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81"/>
          <a:stretch/>
        </p:blipFill>
        <p:spPr>
          <a:xfrm>
            <a:off x="6138847" y="1571625"/>
            <a:ext cx="1620217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689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848" y="5791574"/>
            <a:ext cx="2797226" cy="78692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r="74637"/>
          <a:stretch/>
        </p:blipFill>
        <p:spPr>
          <a:xfrm>
            <a:off x="1537516" y="3378988"/>
            <a:ext cx="2319218" cy="24125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7326" r="51991"/>
          <a:stretch/>
        </p:blipFill>
        <p:spPr>
          <a:xfrm>
            <a:off x="5218242" y="1118265"/>
            <a:ext cx="1891268" cy="24125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8390" y="331338"/>
            <a:ext cx="5059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59A6A2"/>
                </a:solidFill>
              </a:rPr>
              <a:t>Research &amp; Development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0571" y="1532643"/>
            <a:ext cx="1741904" cy="17419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3502" y="3530851"/>
            <a:ext cx="1910692" cy="1918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65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848" y="5791574"/>
            <a:ext cx="2797226" cy="78692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r="74637"/>
          <a:stretch/>
        </p:blipFill>
        <p:spPr>
          <a:xfrm>
            <a:off x="1537516" y="3378988"/>
            <a:ext cx="2319218" cy="24125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7326" r="51991"/>
          <a:stretch/>
        </p:blipFill>
        <p:spPr>
          <a:xfrm>
            <a:off x="5218242" y="1118265"/>
            <a:ext cx="1891268" cy="24125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74580"/>
          <a:stretch/>
        </p:blipFill>
        <p:spPr>
          <a:xfrm>
            <a:off x="1532339" y="1118265"/>
            <a:ext cx="2324395" cy="24125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8390" y="331338"/>
            <a:ext cx="2394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59A6A2"/>
                </a:solidFill>
              </a:rPr>
              <a:t>The Display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48915" t="14888" r="25571"/>
          <a:stretch/>
        </p:blipFill>
        <p:spPr>
          <a:xfrm>
            <a:off x="4997363" y="3530851"/>
            <a:ext cx="2333022" cy="205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70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848" y="5791574"/>
            <a:ext cx="2797226" cy="7869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8390" y="331338"/>
            <a:ext cx="2479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59A6A2"/>
                </a:solidFill>
              </a:rPr>
              <a:t>Application 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B60442D-BC81-1148-B7AD-EECF9895A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8185" y="1324304"/>
            <a:ext cx="4977388" cy="420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42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0955" y="-1"/>
            <a:ext cx="10605910" cy="697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824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67</Words>
  <Application>Microsoft Macintosh PowerPoint</Application>
  <PresentationFormat>On-screen Show (4:3)</PresentationFormat>
  <Paragraphs>42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</dc:creator>
  <cp:lastModifiedBy>GEAROID O'CONNOR</cp:lastModifiedBy>
  <cp:revision>6</cp:revision>
  <dcterms:created xsi:type="dcterms:W3CDTF">2014-03-13T14:58:34Z</dcterms:created>
  <dcterms:modified xsi:type="dcterms:W3CDTF">2020-10-28T08:10:35Z</dcterms:modified>
</cp:coreProperties>
</file>